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05-Jun-21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05-Jun-21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05-Jun-21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05-Jun-21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05-Jun-21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05-Jun-21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dirty="0" smtClean="0"/>
              <a:t>Private prayer for RCC 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672085"/>
          </a:xfrm>
        </p:spPr>
        <p:txBody>
          <a:bodyPr>
            <a:normAutofit/>
          </a:bodyPr>
          <a:lstStyle/>
          <a:p>
            <a:pPr algn="ctr"/>
            <a:r>
              <a:rPr lang="en-A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Take a few minutes as you eat breakfast during </a:t>
            </a:r>
            <a:r>
              <a:rPr lang="en-AU" sz="2800" b="1" dirty="0" smtClean="0">
                <a:solidFill>
                  <a:schemeClr val="accent1">
                    <a:lumMod val="50000"/>
                  </a:schemeClr>
                </a:solidFill>
              </a:rPr>
              <a:t>June</a:t>
            </a:r>
            <a:r>
              <a:rPr lang="en-A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pause and pray for RCC</a:t>
            </a:r>
          </a:p>
          <a:p>
            <a:pPr algn="ctr"/>
            <a:r>
              <a:rPr lang="en-A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Pray for ministries we do have and ask God for wisdom and vision as we move forward            in a post Covid world</a:t>
            </a:r>
          </a:p>
          <a:p>
            <a:pPr algn="ctr"/>
            <a:endParaRPr lang="en-AU" sz="2800" dirty="0"/>
          </a:p>
        </p:txBody>
      </p:sp>
      <p:pic>
        <p:nvPicPr>
          <p:cNvPr id="1028" name="Picture 4" descr="Kids Who Eat Breakfast Perform Better at School, Studies Show — Beata Lewis  M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885" y="14677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cipe: Cooking Breakfast For The Fur Kids | Wellbeing for Do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8" y="25068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ant to lose weight? Eat breakfast at 7.11 am exactly! | TheHealthSite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45" y="1212712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te Dinners Make You Sicker? A Case for Breakfast and Early  Time-Restricted Feeding | by Paige Brown Jarreau | Life and Tech @ LifeOmic  | Medi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t="14705" r="6704"/>
          <a:stretch/>
        </p:blipFill>
        <p:spPr bwMode="auto">
          <a:xfrm>
            <a:off x="328963" y="926712"/>
            <a:ext cx="2348345" cy="161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1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Personal Prayer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3200" dirty="0" smtClean="0"/>
              <a:t>Focus on your relationship with God</a:t>
            </a:r>
          </a:p>
          <a:p>
            <a:r>
              <a:rPr lang="en-AU" sz="3200" dirty="0" smtClean="0"/>
              <a:t>Focus on God’s will be done </a:t>
            </a:r>
          </a:p>
          <a:p>
            <a:endParaRPr lang="en-AU" sz="3200" dirty="0"/>
          </a:p>
          <a:p>
            <a:r>
              <a:rPr lang="en-AU" sz="3200" dirty="0" smtClean="0"/>
              <a:t>Quote from the Kid’s Spot</a:t>
            </a:r>
          </a:p>
          <a:p>
            <a:pPr marL="0" indent="0">
              <a:buNone/>
            </a:pPr>
            <a:r>
              <a:rPr lang="en-AU" sz="3200" i="1" dirty="0" smtClean="0"/>
              <a:t>They all wanted what God wanted more than what they wanted</a:t>
            </a:r>
            <a:endParaRPr lang="en-AU" sz="3200" i="1" dirty="0"/>
          </a:p>
        </p:txBody>
      </p:sp>
    </p:spTree>
    <p:extLst>
      <p:ext uri="{BB962C8B-B14F-4D97-AF65-F5344CB8AC3E}">
        <p14:creationId xmlns:p14="http://schemas.microsoft.com/office/powerpoint/2010/main" val="9108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Corporate Prayer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536931" cy="3880773"/>
          </a:xfrm>
        </p:spPr>
        <p:txBody>
          <a:bodyPr>
            <a:noAutofit/>
          </a:bodyPr>
          <a:lstStyle/>
          <a:p>
            <a:r>
              <a:rPr lang="en-AU" sz="3200" dirty="0" smtClean="0"/>
              <a:t>Pray in faith    Acts 12:11-17</a:t>
            </a:r>
          </a:p>
          <a:p>
            <a:pPr marL="0" indent="0">
              <a:buNone/>
            </a:pPr>
            <a:endParaRPr lang="en-AU" sz="3200" dirty="0" smtClean="0"/>
          </a:p>
          <a:p>
            <a:r>
              <a:rPr lang="en-AU" sz="3200" dirty="0" smtClean="0"/>
              <a:t>Share your burdens with others and pray</a:t>
            </a:r>
          </a:p>
          <a:p>
            <a:r>
              <a:rPr lang="en-AU" sz="3200" smtClean="0"/>
              <a:t>Email </a:t>
            </a:r>
            <a:r>
              <a:rPr lang="en-AU" sz="3200" dirty="0" smtClean="0"/>
              <a:t>the Church and we will pray</a:t>
            </a:r>
          </a:p>
          <a:p>
            <a:r>
              <a:rPr lang="en-AU" sz="3200" dirty="0" smtClean="0"/>
              <a:t>Join us on Mondays 6:30pm / Thursdays 7:30pm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3743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5400" dirty="0" smtClean="0"/>
              <a:t>Corporate Prayer for RCC</a:t>
            </a: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759" y="1465119"/>
            <a:ext cx="10284786" cy="5434446"/>
          </a:xfrm>
        </p:spPr>
        <p:txBody>
          <a:bodyPr/>
          <a:lstStyle/>
          <a:p>
            <a:r>
              <a:rPr lang="en-AU" sz="2400" dirty="0" smtClean="0"/>
              <a:t>Log into a June Zoom Prayer Time and pray with others for 30 minutes</a:t>
            </a:r>
          </a:p>
          <a:p>
            <a:endParaRPr lang="en-AU" dirty="0" smtClean="0"/>
          </a:p>
          <a:p>
            <a:endParaRPr lang="en-AU" dirty="0"/>
          </a:p>
          <a:p>
            <a:pPr lvl="6"/>
            <a:r>
              <a:rPr lang="en-AU" sz="2800" b="1" dirty="0" smtClean="0">
                <a:solidFill>
                  <a:schemeClr val="accent1">
                    <a:lumMod val="50000"/>
                  </a:schemeClr>
                </a:solidFill>
              </a:rPr>
              <a:t>Monday nights in June </a:t>
            </a:r>
            <a:r>
              <a:rPr lang="en-AU" sz="2800" dirty="0" smtClean="0"/>
              <a:t>from 6:30pm to 7pm  </a:t>
            </a:r>
            <a:r>
              <a:rPr lang="en-AU" sz="1800" dirty="0" smtClean="0"/>
              <a:t>	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sz="2800" b="1" dirty="0" smtClean="0">
                <a:solidFill>
                  <a:schemeClr val="accent2">
                    <a:lumMod val="50000"/>
                  </a:schemeClr>
                </a:solidFill>
              </a:rPr>
              <a:t>Thursday nights in June </a:t>
            </a:r>
            <a:r>
              <a:rPr lang="en-AU" sz="2800" dirty="0" smtClean="0"/>
              <a:t>from 7:30 to 8pm   </a:t>
            </a:r>
          </a:p>
          <a:p>
            <a:endParaRPr lang="en-AU" dirty="0" smtClean="0"/>
          </a:p>
          <a:p>
            <a:endParaRPr lang="en-AU" dirty="0"/>
          </a:p>
          <a:p>
            <a:r>
              <a:rPr lang="en-AU" sz="2400" dirty="0" smtClean="0"/>
              <a:t>Check the mail chimp from the Elders sent out Saturday with </a:t>
            </a:r>
          </a:p>
          <a:p>
            <a:pPr marL="0" indent="0">
              <a:buNone/>
            </a:pPr>
            <a:r>
              <a:rPr lang="en-AU" sz="2400" dirty="0"/>
              <a:t> </a:t>
            </a:r>
            <a:r>
              <a:rPr lang="en-AU" sz="2400" dirty="0" smtClean="0"/>
              <a:t>   log in details,  it is the same as for online morning tea</a:t>
            </a:r>
          </a:p>
          <a:p>
            <a:endParaRPr lang="en-AU" dirty="0"/>
          </a:p>
        </p:txBody>
      </p:sp>
      <p:sp>
        <p:nvSpPr>
          <p:cNvPr id="4" name="AutoShape 2" descr="Chatty, What Part of “6:30pm” Don't You Understand? – I Hate Houseguests"/>
          <p:cNvSpPr>
            <a:spLocks noChangeAspect="1" noChangeArrowheads="1"/>
          </p:cNvSpPr>
          <p:nvPr/>
        </p:nvSpPr>
        <p:spPr bwMode="auto">
          <a:xfrm>
            <a:off x="0" y="713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Set alarm for 6:30 PM 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04" y="2086120"/>
            <a:ext cx="2952750" cy="1552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270" y="3493208"/>
            <a:ext cx="1840057" cy="13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093" y="5291044"/>
            <a:ext cx="8596668" cy="3880773"/>
          </a:xfrm>
        </p:spPr>
        <p:txBody>
          <a:bodyPr/>
          <a:lstStyle/>
          <a:p>
            <a:r>
              <a:rPr lang="en-AU" dirty="0"/>
              <a:t>Drawer the symbols used for each letter</a:t>
            </a:r>
          </a:p>
          <a:p>
            <a:r>
              <a:rPr lang="en-AU" dirty="0" smtClean="0"/>
              <a:t>Write out your own prayer to God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Rounded Rectangle 3"/>
          <p:cNvSpPr/>
          <p:nvPr/>
        </p:nvSpPr>
        <p:spPr>
          <a:xfrm>
            <a:off x="1166235" y="768927"/>
            <a:ext cx="1122218" cy="997528"/>
          </a:xfrm>
          <a:prstGeom prst="roundRect">
            <a:avLst/>
          </a:prstGeom>
          <a:solidFill>
            <a:srgbClr val="3977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AU" sz="6000" b="1" dirty="0" smtClean="0">
                <a:solidFill>
                  <a:prstClr val="white"/>
                </a:solidFill>
              </a:rPr>
              <a:t> P</a:t>
            </a:r>
            <a:endParaRPr lang="en-AU" sz="6000" b="1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8727" y="768927"/>
            <a:ext cx="1122218" cy="9975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ounded Rectangle 6"/>
          <p:cNvSpPr/>
          <p:nvPr/>
        </p:nvSpPr>
        <p:spPr>
          <a:xfrm>
            <a:off x="4900392" y="759859"/>
            <a:ext cx="1122218" cy="9975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000" b="1" dirty="0" smtClean="0">
                <a:solidFill>
                  <a:schemeClr val="bg1"/>
                </a:solidFill>
              </a:rPr>
              <a:t> A</a:t>
            </a:r>
            <a:endParaRPr lang="en-AU" sz="60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75763" y="768927"/>
            <a:ext cx="1122218" cy="9975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AU" sz="6000" b="1" dirty="0" smtClean="0">
                <a:solidFill>
                  <a:prstClr val="white"/>
                </a:solidFill>
              </a:rPr>
              <a:t> Y</a:t>
            </a:r>
            <a:endParaRPr lang="en-AU" sz="60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0101" y="750792"/>
            <a:ext cx="713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 smtClean="0">
                <a:solidFill>
                  <a:schemeClr val="bg1"/>
                </a:solidFill>
              </a:rPr>
              <a:t>R</a:t>
            </a:r>
            <a:endParaRPr lang="en-AU" sz="6000" b="1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37" y="2627306"/>
            <a:ext cx="1359526" cy="1603387"/>
          </a:xfrm>
          <a:prstGeom prst="rect">
            <a:avLst/>
          </a:prstGeom>
        </p:spPr>
      </p:pic>
      <p:pic>
        <p:nvPicPr>
          <p:cNvPr id="1026" name="Picture 2" descr="Amazon.com: Musical Notes Silhouette: Toys &amp; G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071592"/>
            <a:ext cx="206692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4" descr="Around, arrow, direction, reverse, top, turn, u-turn icon - Download on  Iconfinder"/>
          <p:cNvSpPr>
            <a:spLocks noChangeAspect="1" noChangeArrowheads="1"/>
          </p:cNvSpPr>
          <p:nvPr/>
        </p:nvSpPr>
        <p:spPr bwMode="auto">
          <a:xfrm>
            <a:off x="3536768" y="330592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259" y="2147793"/>
            <a:ext cx="2143125" cy="2143125"/>
          </a:xfrm>
          <a:prstGeom prst="rect">
            <a:avLst/>
          </a:prstGeom>
        </p:spPr>
      </p:pic>
      <p:pic>
        <p:nvPicPr>
          <p:cNvPr id="1030" name="Picture 6" descr="Drawn green and blue heads of talking people free image downloa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" r="56361"/>
          <a:stretch/>
        </p:blipFill>
        <p:spPr bwMode="auto">
          <a:xfrm>
            <a:off x="4900392" y="2147793"/>
            <a:ext cx="1704398" cy="17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0+ Free Give Way Sign &amp; Give Way Vectors - Pixa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04" y="2147793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5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81066" cy="1320800"/>
          </a:xfrm>
        </p:spPr>
        <p:txBody>
          <a:bodyPr>
            <a:normAutofit fontScale="90000"/>
          </a:bodyPr>
          <a:lstStyle/>
          <a:p>
            <a:r>
              <a:rPr lang="en-AU" sz="6000" b="1" dirty="0" smtClean="0"/>
              <a:t>Prayer – let’s look at Jesus </a:t>
            </a:r>
            <a:endParaRPr lang="en-AU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869439" cy="3880773"/>
          </a:xfrm>
        </p:spPr>
        <p:txBody>
          <a:bodyPr>
            <a:normAutofit/>
          </a:bodyPr>
          <a:lstStyle/>
          <a:p>
            <a:r>
              <a:rPr lang="en-AU" sz="3200" dirty="0" smtClean="0"/>
              <a:t>Why did Jesus pray    -  relationship with God</a:t>
            </a:r>
          </a:p>
          <a:p>
            <a:endParaRPr lang="en-AU" sz="2800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27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81066" cy="1320800"/>
          </a:xfrm>
        </p:spPr>
        <p:txBody>
          <a:bodyPr>
            <a:normAutofit fontScale="90000"/>
          </a:bodyPr>
          <a:lstStyle/>
          <a:p>
            <a:r>
              <a:rPr lang="en-AU" sz="6000" b="1" dirty="0" smtClean="0"/>
              <a:t>Prayer – let’s look at Jesus </a:t>
            </a:r>
            <a:endParaRPr lang="en-AU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869439" cy="3880773"/>
          </a:xfrm>
        </p:spPr>
        <p:txBody>
          <a:bodyPr>
            <a:normAutofit lnSpcReduction="10000"/>
          </a:bodyPr>
          <a:lstStyle/>
          <a:p>
            <a:r>
              <a:rPr lang="en-AU" sz="3200" dirty="0" smtClean="0"/>
              <a:t>Why did Jesus pray    -  relationship with God</a:t>
            </a:r>
          </a:p>
          <a:p>
            <a:endParaRPr lang="en-AU" sz="2800" dirty="0"/>
          </a:p>
          <a:p>
            <a:r>
              <a:rPr lang="en-AU" sz="2800" dirty="0" smtClean="0"/>
              <a:t>Matthew 11:27, 28-30</a:t>
            </a:r>
          </a:p>
          <a:p>
            <a:pPr marL="0" indent="0">
              <a:buNone/>
            </a:pPr>
            <a:r>
              <a:rPr lang="en-AU" sz="2800" dirty="0" smtClean="0"/>
              <a:t>“All </a:t>
            </a:r>
            <a:r>
              <a:rPr lang="en-AU" sz="2800" dirty="0"/>
              <a:t>things have been committed to me by my Father. </a:t>
            </a:r>
            <a:r>
              <a:rPr lang="en-AU" sz="2800" dirty="0" smtClean="0"/>
              <a:t>     No-one </a:t>
            </a:r>
            <a:r>
              <a:rPr lang="en-AU" sz="2800" dirty="0"/>
              <a:t>knows the Son except the Father, and no-one knows the Father except the Son and those to whom the Son chooses to reveal him. </a:t>
            </a:r>
            <a:endParaRPr lang="en-AU" sz="2800" dirty="0" smtClean="0"/>
          </a:p>
          <a:p>
            <a:pPr marL="0" indent="0">
              <a:buNone/>
            </a:pPr>
            <a:r>
              <a:rPr lang="en-AU" sz="2800" dirty="0" smtClean="0"/>
              <a:t>Come to me ………</a:t>
            </a:r>
            <a:endParaRPr lang="en-AU" sz="2800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4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81066" cy="1320800"/>
          </a:xfrm>
        </p:spPr>
        <p:txBody>
          <a:bodyPr>
            <a:normAutofit fontScale="90000"/>
          </a:bodyPr>
          <a:lstStyle/>
          <a:p>
            <a:r>
              <a:rPr lang="en-AU" sz="6000" b="1" dirty="0" smtClean="0"/>
              <a:t>Prayer – let’s look at Jesus </a:t>
            </a:r>
            <a:endParaRPr lang="en-AU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253902" cy="3880773"/>
          </a:xfrm>
        </p:spPr>
        <p:txBody>
          <a:bodyPr>
            <a:normAutofit/>
          </a:bodyPr>
          <a:lstStyle/>
          <a:p>
            <a:r>
              <a:rPr lang="en-AU" sz="3500" dirty="0" smtClean="0"/>
              <a:t>Why did Jesus pray - relationship with God                                             </a:t>
            </a:r>
          </a:p>
          <a:p>
            <a:pPr marL="2286000" lvl="5" indent="0">
              <a:buNone/>
            </a:pPr>
            <a:r>
              <a:rPr lang="en-AU" sz="3500" dirty="0" smtClean="0"/>
              <a:t>			     - to know the will of God</a:t>
            </a:r>
            <a:endParaRPr lang="en-AU" sz="3500" dirty="0"/>
          </a:p>
          <a:p>
            <a:r>
              <a:rPr lang="en-AU" sz="3000" dirty="0" smtClean="0"/>
              <a:t>Luke 22:39-46</a:t>
            </a:r>
          </a:p>
          <a:p>
            <a:pPr marL="0" indent="0">
              <a:buNone/>
            </a:pPr>
            <a:r>
              <a:rPr lang="en-AU" sz="3600" baseline="30000" dirty="0"/>
              <a:t>42</a:t>
            </a:r>
            <a:r>
              <a:rPr lang="en-AU" sz="3600" dirty="0"/>
              <a:t>“Father, if you are willing, take this </a:t>
            </a:r>
            <a:r>
              <a:rPr lang="en-AU" sz="3600"/>
              <a:t>cup </a:t>
            </a:r>
            <a:r>
              <a:rPr lang="en-AU" sz="3600" smtClean="0"/>
              <a:t>   from </a:t>
            </a:r>
            <a:r>
              <a:rPr lang="en-AU" sz="3600" dirty="0"/>
              <a:t>me; yet not my will, but yours be done</a:t>
            </a:r>
            <a:endParaRPr lang="en-AU" sz="3400" dirty="0" smtClean="0"/>
          </a:p>
        </p:txBody>
      </p:sp>
    </p:spTree>
    <p:extLst>
      <p:ext uri="{BB962C8B-B14F-4D97-AF65-F5344CB8AC3E}">
        <p14:creationId xmlns:p14="http://schemas.microsoft.com/office/powerpoint/2010/main" val="32421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What time did Jesus pray</a:t>
            </a:r>
            <a:endParaRPr lang="en-AU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76" y="166074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,783 24 7 support Stock Photos, Images | Download 24 7 support Pictures on  Depositphotos®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" t="85" r="6695" b="22373"/>
          <a:stretch/>
        </p:blipFill>
        <p:spPr bwMode="auto">
          <a:xfrm>
            <a:off x="5907181" y="4359485"/>
            <a:ext cx="4152375" cy="211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976" y="3831730"/>
            <a:ext cx="6637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Mark1:35,     </a:t>
            </a:r>
          </a:p>
          <a:p>
            <a:r>
              <a:rPr lang="en-AU" sz="2800" dirty="0" smtClean="0"/>
              <a:t>Matthew 14:19,  </a:t>
            </a:r>
          </a:p>
          <a:p>
            <a:r>
              <a:rPr lang="en-AU" sz="2800" dirty="0" smtClean="0"/>
              <a:t>Luke 6:12-13</a:t>
            </a:r>
            <a:endParaRPr lang="en-AU" sz="2800" dirty="0"/>
          </a:p>
        </p:txBody>
      </p:sp>
      <p:pic>
        <p:nvPicPr>
          <p:cNvPr id="2054" name="Picture 6" descr="2,583 Clock Times Photos - Free &amp; Royalty-Free Stock Photos from Dreams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09" y="1499178"/>
            <a:ext cx="3274176" cy="427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eck out our lunar eclipse pho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09" y="1605666"/>
            <a:ext cx="3152621" cy="200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6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Position of prayer</a:t>
            </a:r>
            <a:endParaRPr lang="en-AU" b="1" dirty="0"/>
          </a:p>
        </p:txBody>
      </p:sp>
      <p:pic>
        <p:nvPicPr>
          <p:cNvPr id="3074" name="Picture 2" descr="Premium Vector | Human with tangle of messy thoughts and clear mind in  head. bad and good mood, depression, mental health character con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610591"/>
            <a:ext cx="4275557" cy="270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ving an Open Heart | Body Mind Spirit GU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89844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ustom Photo Notebooks Worldwide | Make Your Own @40% OF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736">
            <a:off x="4792694" y="3985620"/>
            <a:ext cx="3270572" cy="327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ive powerful ways the Holy Spirit transforms us | JOY Alive in Our Hear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30" y="1176704"/>
            <a:ext cx="2528323" cy="325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When did Jesus pray</a:t>
            </a:r>
            <a:endParaRPr lang="en-AU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1738673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810" y="3915641"/>
            <a:ext cx="1743075" cy="2619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4" y="4525241"/>
            <a:ext cx="2276475" cy="2009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14" y="4687166"/>
            <a:ext cx="2466975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9" y="4830041"/>
            <a:ext cx="2676525" cy="1704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9" y="1773838"/>
            <a:ext cx="1866900" cy="24479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56564" y="406906"/>
            <a:ext cx="59124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Luke 3:21,   Luke 6:12,  </a:t>
            </a:r>
          </a:p>
          <a:p>
            <a:r>
              <a:rPr lang="en-AU" sz="3200" dirty="0" smtClean="0"/>
              <a:t>Mark 6:41,   Matthew 19:13,    John </a:t>
            </a:r>
            <a:r>
              <a:rPr lang="en-AU" sz="3200" dirty="0"/>
              <a:t>17, </a:t>
            </a:r>
            <a:r>
              <a:rPr lang="en-AU" sz="3200" dirty="0" smtClean="0"/>
              <a:t>     Luke 22:39-46,   Luke 22:34,  Mark 15:34,  </a:t>
            </a:r>
          </a:p>
          <a:p>
            <a:r>
              <a:rPr lang="en-AU" sz="3200" dirty="0" smtClean="0"/>
              <a:t>Luke 23:46,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1103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2137</TotalTime>
  <Words>283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Private prayer for RCC  </vt:lpstr>
      <vt:lpstr>Corporate Prayer for RCC</vt:lpstr>
      <vt:lpstr>PowerPoint Presentation</vt:lpstr>
      <vt:lpstr>Prayer – let’s look at Jesus </vt:lpstr>
      <vt:lpstr>Prayer – let’s look at Jesus </vt:lpstr>
      <vt:lpstr>Prayer – let’s look at Jesus </vt:lpstr>
      <vt:lpstr>What time did Jesus pray</vt:lpstr>
      <vt:lpstr>Position of prayer</vt:lpstr>
      <vt:lpstr>When did Jesus pray</vt:lpstr>
      <vt:lpstr>Personal Prayer</vt:lpstr>
      <vt:lpstr>Corporate Prayer</vt:lpstr>
    </vt:vector>
  </TitlesOfParts>
  <Company>Empart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prayer for RCC</dc:title>
  <dc:creator>Microsoft account</dc:creator>
  <cp:lastModifiedBy>Microsoft account</cp:lastModifiedBy>
  <cp:revision>27</cp:revision>
  <cp:lastPrinted>2021-05-29T05:14:12Z</cp:lastPrinted>
  <dcterms:created xsi:type="dcterms:W3CDTF">2021-05-28T11:45:36Z</dcterms:created>
  <dcterms:modified xsi:type="dcterms:W3CDTF">2021-06-05T06:57:26Z</dcterms:modified>
</cp:coreProperties>
</file>